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66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C00000">
                <a:alpha val="86000"/>
              </a:srgbClr>
            </a:gs>
            <a:gs pos="22000">
              <a:srgbClr val="FF6600">
                <a:alpha val="86000"/>
              </a:srgbClr>
            </a:gs>
            <a:gs pos="44000">
              <a:srgbClr val="FFFF00">
                <a:alpha val="86000"/>
              </a:srgbClr>
            </a:gs>
            <a:gs pos="65000">
              <a:srgbClr val="00B050">
                <a:alpha val="93000"/>
              </a:srgbClr>
            </a:gs>
            <a:gs pos="79000">
              <a:srgbClr val="00B0F0">
                <a:alpha val="86000"/>
              </a:srgbClr>
            </a:gs>
            <a:gs pos="92000">
              <a:srgbClr val="660066">
                <a:alpha val="8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643F5-54BA-48C4-AFC5-5920051B21EB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5B963-2923-44E2-A677-A656412FA6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Taking and Using Effective Photographs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581400"/>
            <a:ext cx="6400800" cy="31242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Adobe Caslon Pro Bold" pitchFamily="18" charset="0"/>
              </a:rPr>
              <a:t>   Pages 436-438</a:t>
            </a:r>
            <a:endParaRPr lang="en-US" sz="2800" b="1" dirty="0">
              <a:solidFill>
                <a:schemeClr val="tx1"/>
              </a:solidFill>
              <a:latin typeface="Adobe Caslon Pro Bold" pitchFamily="18" charset="0"/>
            </a:endParaRPr>
          </a:p>
          <a:p>
            <a:endParaRPr lang="en-US" b="1" dirty="0" smtClean="0">
              <a:solidFill>
                <a:schemeClr val="tx1"/>
              </a:solidFill>
              <a:latin typeface="Adobe Caslon Pro Bold" pitchFamily="18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Adobe Caslon Pro Bold" pitchFamily="18" charset="0"/>
              </a:rPr>
              <a:t>  By Abby </a:t>
            </a:r>
            <a:r>
              <a:rPr lang="en-US" b="1" dirty="0" err="1" smtClean="0">
                <a:solidFill>
                  <a:schemeClr val="tx1"/>
                </a:solidFill>
                <a:latin typeface="Adobe Caslon Pro Bold" pitchFamily="18" charset="0"/>
              </a:rPr>
              <a:t>Baka</a:t>
            </a:r>
            <a:endParaRPr lang="en-US" b="1" dirty="0">
              <a:solidFill>
                <a:schemeClr val="tx1"/>
              </a:solidFill>
              <a:latin typeface="Adobe Caslon Pro Bol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Good photography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 Good photographs are necessary to making a good publication.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Adobe Caslon Pro Bold" pitchFamily="18" charset="0"/>
              </a:rPr>
              <a:t> </a:t>
            </a:r>
            <a:r>
              <a:rPr lang="en-US" b="1" dirty="0" smtClean="0">
                <a:latin typeface="Adobe Caslon Pro Bold" pitchFamily="18" charset="0"/>
              </a:rPr>
              <a:t>Enable reader to see action as it occurs without the reporter writing about it in depth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The Role of Photography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Grab viewers attention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Draw the reader in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Provide information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Entertain the reader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Tell stories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Photographs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Photos are the first thing the reader sees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They need to be interesting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Need to be high quality</a:t>
            </a:r>
            <a:endParaRPr lang="en-US" b="1" dirty="0">
              <a:latin typeface="Adobe Caslon Pro Bold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“Wild Art”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75" i="1" dirty="0" smtClean="0">
                <a:latin typeface="Adobe Caslon Pro Bold" pitchFamily="18" charset="0"/>
              </a:rPr>
              <a:t>Wild art </a:t>
            </a:r>
            <a:r>
              <a:rPr lang="en-US" b="1" dirty="0" smtClean="0">
                <a:latin typeface="Adobe Caslon Pro Bold" pitchFamily="18" charset="0"/>
              </a:rPr>
              <a:t>– art not associated with a story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Main purpose is to entertain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Provide depth to the page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Appeal to variety of viewers</a:t>
            </a:r>
            <a:endParaRPr lang="en-US" b="1" dirty="0">
              <a:latin typeface="Adobe Caslon Pro Bold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dobe Caslon Pro Bold" pitchFamily="18" charset="0"/>
              </a:rPr>
              <a:t>Varieties of Photographs</a:t>
            </a:r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dirty="0" smtClean="0">
                <a:latin typeface="Adobe Caslon Pro Bold" pitchFamily="18" charset="0"/>
              </a:rPr>
              <a:t>Some publications use large dramatic photographs. Others use smaller photos.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Color Vs. Black and White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dobe Caslon Pro Bold" pitchFamily="18" charset="0"/>
              </a:rPr>
              <a:t>Photo essays to tell stories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134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Taking and Using Effective Photographs</vt:lpstr>
      <vt:lpstr>Good photography</vt:lpstr>
      <vt:lpstr>The Role of Photography</vt:lpstr>
      <vt:lpstr>Photographs</vt:lpstr>
      <vt:lpstr>“Wild Art”</vt:lpstr>
      <vt:lpstr>Varieties of Photographs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and Using Effective Photographs</dc:title>
  <dc:creator>102908</dc:creator>
  <cp:lastModifiedBy>102908</cp:lastModifiedBy>
  <cp:revision>5</cp:revision>
  <dcterms:created xsi:type="dcterms:W3CDTF">2012-09-10T16:04:32Z</dcterms:created>
  <dcterms:modified xsi:type="dcterms:W3CDTF">2012-09-10T16:37:11Z</dcterms:modified>
</cp:coreProperties>
</file>